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79" r:id="rId7"/>
    <p:sldId id="278" r:id="rId8"/>
    <p:sldId id="267" r:id="rId9"/>
    <p:sldId id="265" r:id="rId10"/>
    <p:sldId id="271" r:id="rId11"/>
    <p:sldId id="280" r:id="rId12"/>
    <p:sldId id="282" r:id="rId13"/>
    <p:sldId id="283" r:id="rId14"/>
    <p:sldId id="284" r:id="rId15"/>
    <p:sldId id="285" r:id="rId16"/>
    <p:sldId id="288" r:id="rId17"/>
    <p:sldId id="286" r:id="rId18"/>
    <p:sldId id="290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2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35729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работе с детьми дошкольного возраста»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6" y="500063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3137492" cy="4389068"/>
          </a:xfrm>
          <a:prstGeom prst="rect">
            <a:avLst/>
          </a:prstGeom>
        </p:spPr>
      </p:pic>
      <p:pic>
        <p:nvPicPr>
          <p:cNvPr id="10" name="Рисунок 9" descr="5-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928802"/>
            <a:ext cx="4244414" cy="366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85926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642918"/>
            <a:ext cx="8429684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4143404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643182"/>
            <a:ext cx="4000528" cy="321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000100" y="500043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отображающие последовательность  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Рисунок 7" descr="http://festival.1september.ru/articles/588627/f_clip_image002.gif"/>
          <p:cNvPicPr/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971600" y="1714488"/>
            <a:ext cx="7344816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28860" y="4357694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СА-СА-СА – меня ужалила оса, 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СО-СО-СО – стал мой нос как колесо,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СЫ-СЫ-СЫ – не боюсь я злой осы, 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СУ-СУ-СУ – я осу в руке несу!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954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428596" y="2000240"/>
            <a:ext cx="3927380" cy="294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214842" cy="3290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700808"/>
            <a:ext cx="6552728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7533144" cy="4896544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художественных текстов</a:t>
            </a:r>
          </a:p>
        </p:txBody>
      </p:sp>
      <p:pic>
        <p:nvPicPr>
          <p:cNvPr id="11" name="Picture 3" descr="C:\Users\Пользователь\Desktop\картинки мнемотехника\img9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43050"/>
            <a:ext cx="6984776" cy="4608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56792"/>
            <a:ext cx="4358858" cy="3158092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071810"/>
            <a:ext cx="4070256" cy="32861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/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К.Д. Ушинский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молчит, покажите ему картинку, и он заговорит.</a:t>
            </a:r>
            <a:b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Что такое мнемотехника ? Её актуальность.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500175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Мнемотика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искусство запоминания, совокупность приемов и способов, облегчающих запоминание и увеличивающих объём памяти путем образования искусственных ассоциаций.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П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очему нужно использовать мнемотехнику в детском саду?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14488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928802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786190"/>
            <a:ext cx="292895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Неспособность правильно регулировать темп и громкость речи.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928802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Маленький словарный запас.</a:t>
            </a:r>
          </a:p>
        </p:txBody>
      </p: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5400000">
            <a:off x="1821637" y="125014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425132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07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rot="5400000">
            <a:off x="1768060" y="2196694"/>
            <a:ext cx="2643205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643570" y="3786190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2250273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Внимание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Мелкую моторику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Логическое мышление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Развивает кругозор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Зрительную и слуховую память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Воображение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Интерес к обучению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Усидчивость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Развивает все стороны речи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Схемы служат своеобразным зрительным планом для создания монологов, помогают детям выстраивать: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000372"/>
            <a:ext cx="257176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рассказа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5918" y="4714884"/>
            <a:ext cx="6000792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Лексико-грамматическую наполняемость рассказа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2928934"/>
            <a:ext cx="371477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рассказа</a:t>
            </a:r>
          </a:p>
        </p:txBody>
      </p:sp>
      <p:cxnSp>
        <p:nvCxnSpPr>
          <p:cNvPr id="40" name="Прямая со стрелкой 39"/>
          <p:cNvCxnSpPr>
            <a:endCxn id="9" idx="0"/>
          </p:cNvCxnSpPr>
          <p:nvPr/>
        </p:nvCxnSpPr>
        <p:spPr>
          <a:xfrm rot="10800000" flipV="1">
            <a:off x="1928794" y="2500306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>
            <a:off x="5214942" y="2500306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321835" y="360759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42860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328612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2000264" cy="135732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071702" cy="13573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Рисунок 15" descr="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643050"/>
            <a:ext cx="1928826" cy="1285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143380"/>
            <a:ext cx="7200800" cy="19288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435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130</cp:revision>
  <dcterms:modified xsi:type="dcterms:W3CDTF">2023-10-18T02:20:24Z</dcterms:modified>
</cp:coreProperties>
</file>