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4" r:id="rId3"/>
    <p:sldId id="288" r:id="rId4"/>
    <p:sldId id="289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6" r:id="rId27"/>
    <p:sldId id="28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avatars.mds.yandex.net/get-pdb/1924971/5ff6b9f2-3b0a-4466-8377-e6c23f35abad/s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181" y="0"/>
            <a:ext cx="9201181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8662" y="1428736"/>
            <a:ext cx="62865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«Дидактические игры для формирования у детей старшего дошкольного возраста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навыка звукового анализа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и синтеза слов»</a:t>
            </a:r>
            <a:endParaRPr lang="ru-RU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28184" y="5445224"/>
            <a:ext cx="368275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solidFill>
                  <a:srgbClr val="FF0000"/>
                </a:solidFill>
              </a:rPr>
              <a:t>Подготовила: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Учитель-логопед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Комарова А.С.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714348" y="642918"/>
            <a:ext cx="778674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10.«Построим дом»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 говорит, что он собирается нарисовать дом, и изображает на доске только одну стену. Дети должны назвать части дома, которые нужно дорисовать. Называть можно только те слова, в которых есть звук "</a:t>
            </a:r>
            <a:r>
              <a:rPr kumimoji="0" lang="ru-RU" sz="3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". Дети называют: "Крыша, чердак, рама, крыльцо, труба. Все называемые предметы логопед схематически рисует на доске.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71472" y="285728"/>
            <a:ext cx="821537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11.«Поищи слово»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 говорит, что в русском языке есть слова, которые любят играть в прятки. Это короткие слова, они прячутся в более длинных словах. Для того, чтобы найти короткое слово, нужно длинное разделить на слоги. Например, надо найти слово, которое спряталось в слове "песок". (Дети делят слова на слоги - </a:t>
            </a:r>
            <a:r>
              <a:rPr kumimoji="0" lang="ru-RU" sz="28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пе-сок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Какое же слово спряталось? (Сок).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Логопед называет другие слова, в которых второй слог представляет собой самостоятельное слово: рыбак, Борис, пирог, кулак, фасоль, король. Дети отыскивают "спрятавшиеся" в них слова.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28596" y="357166"/>
            <a:ext cx="821537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12.«Диета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Карлсона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Пособия: 1) игрушка - </a:t>
            </a:r>
            <a:r>
              <a:rPr kumimoji="0" lang="ru-RU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карточки со словами: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 - молоко, масло, мясо, мороженное, морс, мармелад, макароны;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- конфета, клубника, кофе, котлета, кекс, картофель, компот.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Логопед: "</a:t>
            </a:r>
            <a:r>
              <a:rPr kumimoji="0" lang="ru-RU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открыл мне сегодня маленький свой секрет. Оказывается, чтобы себя хорошо чувствовать и не очень толстеть, </a:t>
            </a:r>
            <a:r>
              <a:rPr kumimoji="0" lang="ru-RU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будет сидеть на диете - один день он будет, есть продукты, ко­торые начинаются на букву "М", а на следующий день - на букву "К". Так ему посоветовал доктор и также написал продукты, которые ему надо кушать. Но </a:t>
            </a:r>
            <a:r>
              <a:rPr kumimoji="0" lang="ru-RU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ведь не умеет читать. Вот он и прилетел к нам за помощью. Давайте ему поможем найти продукты на букву "М". Кто нашел, тот читает (если трудно, то воспитатель помогает). Диета </a:t>
            </a:r>
            <a:r>
              <a:rPr kumimoji="0" lang="ru-RU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Карлсона</a:t>
            </a: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может быть на любую букву.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71472" y="428604"/>
            <a:ext cx="807249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13.«Цепочка слов»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Пособия: 1) карточки со словами: нос, слон, носорог, гуси, индюк, корова, апельсин, нора, арбуз, зуб, барсук, крот, трон;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игрушка "Петрушка".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Организация: на столе разложены карточки вперемешку. Дети стоят вокруг стола.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Ход: игра проводится в двух вариантах: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Логопед: "Сегодня с вами поиграет Петрушка. Он еще не умеет читать слова, но знает отдельные буквы. Сейчас Петрушка поднимет карточку со словом, а вы должны найти слово, начинающееся с последней буквы. Кто первый найдет - получит карточку. Посмотрим, кто у нас самый внимательный и сообразительный. Например, Петрушка поднимает слово "барсук", оно кончается на букву "К". Вы должны найти слово, начинающееся с этой буквы (крот).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2.(В старшей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группе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- дети находят слова не на скорость, а по очереди (как стоят).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этой игре чтение идет с помощью логопеда, дети самостоятельно фиксируют первую и последнюю буквы.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28596" y="428604"/>
            <a:ext cx="807249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14.«Найди слова, начинающиеся со слога…»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Пособия: карточки со словами, начинающимися с разных слогов.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 - санки, салазки, салака, самолет, сапожник, сачок, сало, сапожок;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 - Марина, Маша, малина, машина, масло, марка,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Мальвина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 - лиса, липа, Лида, ливень, лимонад, лимон, линия;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 - булавка, бутон, букет, бутылка, бумага, бусы, букашка, Буратино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Организация: на столе разложены две карточки. За один раз брать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неболее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трех слогов и по 3 - 4 слова на каждый слог (например, РУ, МА,ЛИ - по 3 -4 слова).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Задание: кто больше слов найдет на слог МА? и т.д. Дети сидят около стола.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28596" y="357166"/>
            <a:ext cx="821537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 «Кто же это был?»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Пособия: 1) картинки с изображением утки и курицы;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2)карточка со словами: утка, петрушка, гусыня, голуби, петух, сорока, скворцы, рябина, калина, травка, клюква, колоски.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и организация: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 и дети сидят за столом. На столе разложены карточки. Картинки (утка и курица) в руках у логопеда.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Логопед: "Жили - были утка и курица. Вот они, какие были, посмотрите. А звали их так: кличка утки начиналась на букву У. Найдите это слово (читаем вместе). А кличка курицы начиналась на букву П. Найдите это слово. Давайте прочитаем, как ее звали? - Пеструшка.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 приглашала тех птиц, в названии которых слышался звук У. Что это были за птицы? Кто догадался? (Гусыня, голуби, петух). А Пеструшка приглашала тех, в названиях которых есть буквы С, Р. Посмотрите, кто к ней приходил? (Сорока, скворцы). Лакомствами угощали гостей, в названиях их были буквы А (рябина, травка), К (калина, клюква, ко­лоски). Весело щебетали они и слушали рассказы сороки - белобоки, которая всегда все про всех знает".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42910" y="357166"/>
            <a:ext cx="792961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16.«Что собрали братья?»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Пособия: карточки: Ваня, Коля, земляника, яблоко, клубника, рыжи­ки, боровички, груша, мандарин.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Логопед: "Шли по лесу два брата. Звали их так: в имени одного была буква В, а в имени другого - О. Как их звали? Найдите их имена (Ваня, Коля). Повстречали они в лесу девочку Машу. Ваня помог ей собрать ягоды, в названии которых есть буква К (земляника, клубника), а Коля - грибы, тоже со звуком К. Какие грибы оказались в лукошке у девочки? (Рыжики, боровики).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Братья проводили Машеньку домой, помогли донести корзинку, а Маша угостила Ваню и Колю фруктами, в их названиях были буквы М, Л, Г - (яблоко, груша, мандарин)".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357166"/>
            <a:ext cx="850112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17.«Загадка Петрушки»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Пособия: 1) карточки со словами: боровики, грузди, рыжики, сыроежки, маслята, опята, свинушки, подберезовики, подосиновики;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2)"письмо" от Петрушки.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Логопед сообщает детям, что получил письмо от Петрушки. В этом письме Петрушка задает детям загадку.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читает письмо: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«Здравствуйте, ребята! Я сейчас живу на даче, гуляю в лесу. Люблю я собирать в лесу грибы. Много грибов приношу я домой. Отгадайте, какие грибы я собираю, если в их названиях есть буква Р (боровики, грузди, сыроежки); буква Т (маслята, опята); буква С (сыроежки, свинушки); буква И (подберезовики, подосиновики)."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00034" y="428604"/>
            <a:ext cx="807249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18.«Где твое имя, догадайся»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 закрепить знания детьми букв своего имени.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Ход: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В группе, используя обручи, логопед сообщает, что в них спрятаны имена детей. В первом из них спрятались те, в которых есть буква К (Коля, Оксана, Максим, Вадик). Во втором - с буквой Ш (Маша, Шура, Наташа, Гриша). В третьем - с буквой О (Рома, Вова, Оля). В четвертом - с буквой И (Ира, Марина, Игорь, Кирилл).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 можно сделать из бумаги вырезанный дом с пустыми окошками и разным количеством окошек. Вопрос: "Кто на каком этаже живет?"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28596" y="285728"/>
            <a:ext cx="8501122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19.«Кто где живет?»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 учить, читая отдельные слова, подбирать нужные названия к картинке.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Пособия: 1) картинки с изображением животных в своем домике: медведь в берлоге, лиса в норе, белка в дупле, скворец в скворечнике, собака в конуре, ворона в гнезде;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карточки со словами: берлога, дупло, скворечник, нора, конура, гнездо.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Организация: дети сидят за столом. Они выбирают себе картинку с изображением понравившегося зверя. Карточки со словами у логопеда.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Ход: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 показывает слово на карточке, дети читают его по слогам и отгадывают, "чей это домик".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500043"/>
            <a:ext cx="821537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Нас окружает мир, полный разных удивительных звуков. Всё, что мы слышим, и всё, что мы произносим,- это звуки. Очень важно, что бы ребёнок ориентировался в звуковом строе речи.</a:t>
            </a:r>
          </a:p>
          <a:p>
            <a:pPr algn="just"/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Это необходимо для: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Обучения чтению, грамотному письму в школе, изучения родного языка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Звуковой анализ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– это: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Последовательное выделение отдельных звуков в слове;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Определение порядка звуков в слове;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Различение звуков по их качественным характеристикам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(гласный-согласный, твёрдый - мягкий).</a:t>
            </a:r>
          </a:p>
          <a:p>
            <a:pPr algn="just"/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Этапы формирования навыков звукового анализа: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Первый этап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звукового анализа с опорой на вспомогательные средства (картинки, схемы, фишки)</a:t>
            </a:r>
          </a:p>
          <a:p>
            <a:pPr algn="just"/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Второй этап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звукового анализа в речевом плане (сначала с использованием картинки, затем без предъявления неё)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642918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20. «Цепочка слов» 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Цель: упражнять детей в определении первого и последнего звуков в словах.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Описание: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карточках-пазлах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  которые на обратной стороне имеют крепление типа «липучка» наклеены картинки.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собрать цепочку, соединяя картинки таким образом, чтобы последний звук слова на первой карточке совпадал с первым звуком слова на второй и так далее.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642919"/>
            <a:ext cx="792961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21.  «Цветные коробочки»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Цель: упражнять в умении давать характеристику начальных звуков слов.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Описание: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две коробочки – одна красного цвета, другая синего; набор картинок.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в красную коробочку положить картинки, названия которых начинаются с гласного звука, а в синюю те, которые начинаются с согласного звука.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571480"/>
            <a:ext cx="81439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22.  «Весёлый кубик»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Цель: упражнять в умении давать характеристику первых (последних) звуков слов, находить слово по данному условному обозначению.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Описание: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набор кубиков, на стороны которого наклеены картинки. 1 кубик с условными обозначениями звуков.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вращая кубик, ребёнок произносит: «Крутись, вертись на бочок ложись». С окончанием слов на верхней стороне кубика назвать картинку и первый (последний) звуки в её названии.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642918"/>
            <a:ext cx="800105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23.  «Шифровальщики»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Цель: упражнять в определении количества звуков в слове и составлении звуковой схемы к ним.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Описание: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набор условных обозначений звуков, картинки для анализа звукового состава.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выложить звуковую схему слова (зашифровать его).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571480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24.  «Построим пирамидку»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Цель: упражнять в определении количества звуков в слове.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Описание: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набор картинок, название которых состоит из 3-5 звуков.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выложить картинки таким образом, чтобы получилась пирамидка (верхний ряд – слова, состоящие из 3-х звуков, второй ряд – слова, состоящие из 4-х звуков, нижний ряд – слова, состоящие из 5-и звуков).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571480"/>
            <a:ext cx="778674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25.  «Звуковые часы»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Цель: упражнять в определении слов сходных и различных по звучанию, слов с одинаковыми звуками.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на плоскости в центре расположены две подвижные стрелки, а пор кругу в виде циферблата расположены картинки.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стрелками указать на слова, сходные по звучанию; слова, которые начинаются с одинаковых звуков.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500042"/>
            <a:ext cx="80010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26. «Почтальон» 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детей на столах лежат предметные картинки (1-2). Логопед собирает в сумку, с прикрепленным к ней символом или буквой, только определенные картинки-письма, например, те, в названии которых встречается звук К. Каждый ребенок выбирает такое «письмо» и, отдавая его взрослому, утрированно произносит в слове звук, обозначенный символом на почтовой сумке. Символы заменяются в связи с фонетической задачей занятия.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27. «Магазин»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«покупают» с оборудованного прилавка предметы на деньги-символы или буквы. Подавая логопеду символ или букву, каждый ребенок утрированно произносит соответствующий, звук в названии покупаемого предмета.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990964">
            <a:off x="601022" y="2602859"/>
            <a:ext cx="821537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  <a:latin typeface="Comic Sans MS" pitchFamily="66" charset="0"/>
              </a:rPr>
              <a:t>Спасибо за внимание!!!</a:t>
            </a:r>
          </a:p>
          <a:p>
            <a:pPr algn="ctr"/>
            <a:endParaRPr lang="ru-RU" sz="1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571480"/>
            <a:ext cx="800105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Третий этап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звукового анализа в умственном плане (не называя слова)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 чего нам нужен звуковой анализ? Мы с Вами используем его каждый день, т.к. звуковой анализ лежит в основе процесса письма.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 обучении, как письму, так и чтению, исходным процессом является звуковой анализ устной речи, то есть мысленное расчленение слова на составляющие его элементы (звуки), установление их количества и последовательности.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Перед началом письма ребенку необходимо произвести анализ слова, однако уже в ходе записывания происходит синтез, то есть мысленное сочетание звуковых элементов в единое целое.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Таким образом, обучение письму невозможно без формирования звукового анализа. Если звуковой анализ не сформирован или сформирован не до конца, то дети будут писать с ошибками, например: вместо страна – сана, тана или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642918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	Синтез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это соединение частей в целое, а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звуковой синтез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соединение звуков в слова. Звуковой синтез лежит в основе процесса чтения.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Прочитать слово – значит по сочетанию отдельных букв, отражающих порядок звуков в слове, синтезировать их так, чтобы они составили реальное, «живое» слово.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Полноценный синтез возможен только на основе анализа звуковой структуры слов.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с проблемами в речевом развитии, у которых нарушено произношение фонем и их восприятие, тем более испытывают трудности звукового анализа и синтеза. Они могут быть выражены в разной степени: от смешения порядка отдельных звуков до полной неспособности определить количество, последовательность или позицию звуков в слове.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571480"/>
            <a:ext cx="821537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«Живые звуки»</a:t>
            </a:r>
            <a:endParaRPr lang="ru-RU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вариант: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Логопед предлагает поиграть со звуками: "Наташа будет звуком "А",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ты, Саша, звуком "У". Вы будете петь "песенки" у звуков друг за другом. Кому я положу руку на плечо, тот начинает петь песню, когда уберу, он должен перестать петь (логопед сначала одному кладет руку на плечо, а потом одновременно убирает руку с плеча первого ребенка и кладет другую руку на плечо другому ребенку).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вариант: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После того, как слово будет разобрано у доски и выложено схематично фишками, логопед предлагает поиграть со звуками, вызывает детей и называет каждому из них звук: "Надя будет первым звуком в слове "дом" - звуком "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". Иди, Надя, возьми свою фишку. В какой клеточке она стоит? Правильно, в первой. Витя - второй звук в слове "дом" - звук "о". Последним звуком будет Оля. Возьмите, Оля и Витя, свои фишки. А теперь встаньте у доски так, чтобы получилось это слово".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 вариант: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"Вы - звуки этого слова.... Возьмите фишки, кто каким звуком хочет быть. А теперь подойди ко мне первый звук слова..., третий звук слова..., второй звук слова.... Подумайте, как нужно встать, чтоб полу­чилось это слово".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71472" y="428604"/>
            <a:ext cx="800105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2.«Какой звук?»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 карточками - фишками).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 показывает синюю фишку - ребенок называет любой согласный звук, если логопед показывает красный кружок, дети называют гласный звук. И наоборот.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3.«Найди братца»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 раздает картинки, которые начинаются с твердого согласного звука. На доске они должны найти картинку, начинающуюся такой же, но мягкий согласный звук.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714348" y="428604"/>
            <a:ext cx="778674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4.«Назови слова»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вариант: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Логопед предлагает найти слова с каким-нибудь звуком, например, "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", и произнести их так, чтобы этот звук был хорошо слышен. За каждое правильно названное слово ребенок получает в награду фишку - игрушку, чтобы потом можно было подсчитать и определить победителя.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вариант: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предложить детям называть слова, в которых заданный звук обязательно был бы первый, в середине, последний.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5.«Угадай-ка»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доске - картинки, на столе - схемы слов. Дети должны соотнести название картинки со схемой слова.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500042"/>
            <a:ext cx="8429684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6.«Отгадай мое слово»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говорит: "Я задумала слово, которое начинается на слог "</a:t>
            </a:r>
            <a:r>
              <a:rPr kumimoji="0" lang="ru-RU" sz="28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". Попробуйте отгадать мое слово. А отгадка нарисована на картинке. Она лежит у меня на столе. Я вам покажу ее в конце игры". Дети называют разные слова, начинающиеся на слог "</a:t>
            </a:r>
            <a:r>
              <a:rPr kumimoji="0" lang="ru-RU" sz="28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(10-12 слов). Заканчивая игру, логопед показывает свою картинку.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7.«Телеграф»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"Я буду называть слова, а ты должен отстукивать карандашом количество слогов в названном слове - "передать слово по телеграфу".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hotoshop-kopona.com/uploads/posts/2018-06/1529011172_photo-fra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71472" y="571480"/>
            <a:ext cx="792961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8.«Сколько звуков услышал?»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 выразительно проговаривает вперемешку отдельные звуки и слоги (м, </a:t>
            </a:r>
            <a:r>
              <a:rPr kumimoji="0" lang="ru-RU" sz="3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у, ус, мы, к...). На 1 звук дети хлопают 1 раз, на слог -2 раза.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9.«Перекличка»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 называет вперемешку разные звуки - гласные и согласные. Дети, имена которых начинаются с названного звука, встают.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782</Words>
  <Application>Microsoft Office PowerPoint</Application>
  <PresentationFormat>Экран (4:3)</PresentationFormat>
  <Paragraphs>144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Подготовила: Учитель-логопед Комарова А.С.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</cp:revision>
  <dcterms:created xsi:type="dcterms:W3CDTF">2020-03-09T13:20:57Z</dcterms:created>
  <dcterms:modified xsi:type="dcterms:W3CDTF">2022-02-10T06:33:28Z</dcterms:modified>
</cp:coreProperties>
</file>